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56" r:id="rId5"/>
    <p:sldId id="295" r:id="rId6"/>
    <p:sldId id="328" r:id="rId7"/>
    <p:sldId id="296" r:id="rId8"/>
    <p:sldId id="297" r:id="rId9"/>
    <p:sldId id="292" r:id="rId10"/>
    <p:sldId id="280" r:id="rId11"/>
    <p:sldId id="281" r:id="rId12"/>
    <p:sldId id="266" r:id="rId13"/>
    <p:sldId id="258" r:id="rId14"/>
    <p:sldId id="264" r:id="rId15"/>
    <p:sldId id="331" r:id="rId16"/>
    <p:sldId id="263" r:id="rId17"/>
    <p:sldId id="332" r:id="rId18"/>
    <p:sldId id="333" r:id="rId19"/>
    <p:sldId id="334" r:id="rId20"/>
    <p:sldId id="335" r:id="rId21"/>
    <p:sldId id="336" r:id="rId22"/>
    <p:sldId id="337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92C"/>
    <a:srgbClr val="C38E6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93266-D13D-4470-BDC9-11D4836BE9AC}" v="3" dt="2023-03-09T20:04:24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8" autoAdjust="0"/>
    <p:restoredTop sz="79540" autoAdjust="0"/>
  </p:normalViewPr>
  <p:slideViewPr>
    <p:cSldViewPr snapToGrid="0">
      <p:cViewPr varScale="1">
        <p:scale>
          <a:sx n="123" d="100"/>
          <a:sy n="123" d="100"/>
        </p:scale>
        <p:origin x="13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A049BA41-85C0-4034-89F9-630DC733478C}"/>
    <pc:docChg chg="delSld">
      <pc:chgData name="Robert French" userId="0af6d1cc-c945-4f1a-a213-3e077e7e8646" providerId="ADAL" clId="{A049BA41-85C0-4034-89F9-630DC733478C}" dt="2023-01-21T14:50:16.991" v="3" actId="47"/>
      <pc:docMkLst>
        <pc:docMk/>
      </pc:docMkLst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851658475" sldId="257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803309890" sldId="259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246024390" sldId="260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666817403" sldId="261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254379635" sldId="265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573466106" sldId="268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278847583" sldId="269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440644413" sldId="270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925393342" sldId="271"/>
        </pc:sldMkLst>
      </pc:sldChg>
      <pc:sldChg chg="del">
        <pc:chgData name="Robert French" userId="0af6d1cc-c945-4f1a-a213-3e077e7e8646" providerId="ADAL" clId="{A049BA41-85C0-4034-89F9-630DC733478C}" dt="2023-01-21T14:49:42.202" v="1" actId="47"/>
        <pc:sldMkLst>
          <pc:docMk/>
          <pc:sldMk cId="131060826" sldId="272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320810396" sldId="27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219406241" sldId="27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493239991" sldId="276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523329841" sldId="277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007087072" sldId="278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396117339" sldId="282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4061285684" sldId="28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929195188" sldId="28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025529100" sldId="285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780908639" sldId="286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985306292" sldId="287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100675724" sldId="289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20042763" sldId="291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334180692" sldId="29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187971531" sldId="29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446860776" sldId="298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790906200" sldId="302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611390507" sldId="30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079072567" sldId="30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046087425" sldId="307"/>
        </pc:sldMkLst>
      </pc:sldChg>
      <pc:sldChg chg="del">
        <pc:chgData name="Robert French" userId="0af6d1cc-c945-4f1a-a213-3e077e7e8646" providerId="ADAL" clId="{A049BA41-85C0-4034-89F9-630DC733478C}" dt="2023-01-21T14:49:28.632" v="0" actId="47"/>
        <pc:sldMkLst>
          <pc:docMk/>
          <pc:sldMk cId="1384807941" sldId="31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512682931" sldId="31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1695334681" sldId="315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868478370" sldId="316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2471822227" sldId="320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209687911" sldId="321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796907489" sldId="322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538581088" sldId="323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984542401" sldId="324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413123121" sldId="325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714937048" sldId="326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554529639" sldId="327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318339060" sldId="329"/>
        </pc:sldMkLst>
      </pc:sldChg>
      <pc:sldChg chg="del">
        <pc:chgData name="Robert French" userId="0af6d1cc-c945-4f1a-a213-3e077e7e8646" providerId="ADAL" clId="{A049BA41-85C0-4034-89F9-630DC733478C}" dt="2023-01-21T14:49:53.476" v="2" actId="47"/>
        <pc:sldMkLst>
          <pc:docMk/>
          <pc:sldMk cId="3444362141" sldId="330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828805555" sldId="338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3207995923" sldId="339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42732852" sldId="340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755218440" sldId="341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3686631318" sldId="342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3586438877" sldId="343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4288233443" sldId="344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124724727" sldId="345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159059744" sldId="346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350370426" sldId="347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810618721" sldId="348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2969460377" sldId="349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360624754" sldId="350"/>
        </pc:sldMkLst>
      </pc:sldChg>
      <pc:sldChg chg="del">
        <pc:chgData name="Robert French" userId="0af6d1cc-c945-4f1a-a213-3e077e7e8646" providerId="ADAL" clId="{A049BA41-85C0-4034-89F9-630DC733478C}" dt="2023-01-21T14:50:16.991" v="3" actId="47"/>
        <pc:sldMkLst>
          <pc:docMk/>
          <pc:sldMk cId="1325977093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3E9F-0942-495F-A6B9-C9D30BA808C5}" type="datetimeFigureOut">
              <a:t>3/9/2023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3FFA4-8E4C-4F28-A11D-BF792ECD773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="https://unsplash.com/es/@jakobustrop?utm_source=unsplash&amp;utm_medium=referral&amp;utm_content=creditCopyText"&gt;Jakob Braun&lt;/a&gt;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</a:t>
            </a:r>
            <a:r>
              <a:rPr lang="en-US" dirty="0" err="1"/>
              <a:t>XK-aFVsgksE?utm_source</a:t>
            </a:r>
            <a:r>
              <a:rPr lang="en-US" dirty="0"/>
              <a:t>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4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Practical limit on how long can refresh a data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https://unsplash.com/es/@harleydavidson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68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et of stairs leading up to a brick wall&#10;&#10;Description automatically generated with low confidence">
            <a:extLst>
              <a:ext uri="{FF2B5EF4-FFF2-40B4-BE49-F238E27FC236}">
                <a16:creationId xmlns:a16="http://schemas.microsoft.com/office/drawing/2014/main" id="{CD6CA0E2-27E1-CBC6-1ECB-22076706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8" b="13649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71624-89D7-FD92-87B5-CC9FA19A149C}"/>
              </a:ext>
            </a:extLst>
          </p:cNvPr>
          <p:cNvSpPr/>
          <p:nvPr/>
        </p:nvSpPr>
        <p:spPr>
          <a:xfrm>
            <a:off x="0" y="1122362"/>
            <a:ext cx="12191980" cy="4457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</a:t>
            </a:r>
            <a:br>
              <a:rPr lang="en-US" sz="11500" b="0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Incremental refresh</a:t>
            </a:r>
            <a:br>
              <a:rPr lang="en-US" sz="11500" b="0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7D179-846B-ABCD-9C9E-3F72C58CD6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D15281-CF1D-0F30-8D13-E69869FA6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3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BE1A6F8-35D6-033B-7649-13B7C822B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21" y="0"/>
            <a:ext cx="10062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8A213A0-4754-8A1F-23FD-215B8BE4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" y="2377440"/>
            <a:ext cx="2103120" cy="2103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3DED71-02E5-11B8-36A1-492DC862D8A7}"/>
              </a:ext>
            </a:extLst>
          </p:cNvPr>
          <p:cNvSpPr/>
          <p:nvPr/>
        </p:nvSpPr>
        <p:spPr>
          <a:xfrm>
            <a:off x="2985266" y="1578828"/>
            <a:ext cx="7769243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loaded into</a:t>
            </a:r>
          </a:p>
          <a:p>
            <a:pPr algn="ctr"/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dataflow</a:t>
            </a:r>
            <a:endParaRPr 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32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4C0DE-4E9A-6CFF-3E76-201F2623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61" y="602566"/>
            <a:ext cx="7725077" cy="56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1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404EB-A8F2-83C5-997C-03AEFE72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43" y="100428"/>
            <a:ext cx="7085714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E9E2C-D261-9768-BEE9-FB3B73ED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5" y="0"/>
            <a:ext cx="8671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67A28-C7B2-2AA0-B9E9-D942B3F0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07" y="825912"/>
            <a:ext cx="8811185" cy="60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85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DB8EE-56BA-32BA-E0B3-8C76AF48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27" y="784180"/>
            <a:ext cx="8872145" cy="60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E034E-AF78-4954-1A82-177DA51D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06815"/>
            <a:ext cx="9131225" cy="62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0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400050"/>
            <a:ext cx="0" cy="6012180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FE1DC-E07A-D2F0-2B20-ABFA16AE8522}"/>
              </a:ext>
            </a:extLst>
          </p:cNvPr>
          <p:cNvGrpSpPr/>
          <p:nvPr/>
        </p:nvGrpSpPr>
        <p:grpSpPr>
          <a:xfrm>
            <a:off x="1879600" y="546658"/>
            <a:ext cx="9946638" cy="923330"/>
            <a:chOff x="1879600" y="546658"/>
            <a:chExt cx="9946638" cy="9233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51273A-CB0B-54D5-8D9E-D3EB1A6A4697}"/>
                </a:ext>
              </a:extLst>
            </p:cNvPr>
            <p:cNvSpPr/>
            <p:nvPr/>
          </p:nvSpPr>
          <p:spPr>
            <a:xfrm>
              <a:off x="4291009" y="546658"/>
              <a:ext cx="48524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Power BI Service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7544B4-3484-7CD8-C967-DEA5D1E2DF48}"/>
                </a:ext>
              </a:extLst>
            </p:cNvPr>
            <p:cNvCxnSpPr/>
            <p:nvPr/>
          </p:nvCxnSpPr>
          <p:spPr>
            <a:xfrm flipH="1">
              <a:off x="1879600" y="1008323"/>
              <a:ext cx="2286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782993-19F4-7E47-804A-BED43DB1A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428" y="1007313"/>
              <a:ext cx="2682810" cy="7677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AD6007-7426-5CBE-6BEC-9CA033337D63}"/>
              </a:ext>
            </a:extLst>
          </p:cNvPr>
          <p:cNvGrpSpPr/>
          <p:nvPr/>
        </p:nvGrpSpPr>
        <p:grpSpPr>
          <a:xfrm>
            <a:off x="1331119" y="1980247"/>
            <a:ext cx="3514288" cy="2897504"/>
            <a:chOff x="1331119" y="1980247"/>
            <a:chExt cx="3514288" cy="28975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98CC3F-DE02-DE80-A4F2-81F655DC6243}"/>
                </a:ext>
              </a:extLst>
            </p:cNvPr>
            <p:cNvGrpSpPr/>
            <p:nvPr/>
          </p:nvGrpSpPr>
          <p:grpSpPr>
            <a:xfrm>
              <a:off x="1331119" y="1980247"/>
              <a:ext cx="3514288" cy="2897504"/>
              <a:chOff x="1331119" y="1980247"/>
              <a:chExt cx="3514288" cy="289750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439AAA-E1A7-9CC0-F515-C6CE0869BD0F}"/>
                  </a:ext>
                </a:extLst>
              </p:cNvPr>
              <p:cNvSpPr/>
              <p:nvPr/>
            </p:nvSpPr>
            <p:spPr>
              <a:xfrm>
                <a:off x="2102210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3B473C6-799E-B60A-CDC1-3E908572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20268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728419E-49A7-9817-4FB4-BA7D3FB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55843" y="2907374"/>
                <a:ext cx="1035929" cy="1183919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ABFCCC-67D9-5856-F3A6-7775D1B7A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119" y="3428999"/>
                <a:ext cx="1565128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988123-0090-BAE9-A467-BC1F09FD8093}"/>
                </a:ext>
              </a:extLst>
            </p:cNvPr>
            <p:cNvSpPr txBox="1"/>
            <p:nvPr/>
          </p:nvSpPr>
          <p:spPr>
            <a:xfrm>
              <a:off x="2249859" y="4400923"/>
              <a:ext cx="251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[DF]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B6DD9A-9799-F330-8AE8-F2AA6976CC06}"/>
              </a:ext>
            </a:extLst>
          </p:cNvPr>
          <p:cNvGrpSpPr/>
          <p:nvPr/>
        </p:nvGrpSpPr>
        <p:grpSpPr>
          <a:xfrm>
            <a:off x="4062843" y="1980247"/>
            <a:ext cx="4272979" cy="2897504"/>
            <a:chOff x="4062843" y="1980247"/>
            <a:chExt cx="4272979" cy="28975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477F2-E138-262F-2DB1-076E43FAAD03}"/>
                </a:ext>
              </a:extLst>
            </p:cNvPr>
            <p:cNvGrpSpPr/>
            <p:nvPr/>
          </p:nvGrpSpPr>
          <p:grpSpPr>
            <a:xfrm>
              <a:off x="4062843" y="1980247"/>
              <a:ext cx="4272979" cy="2897504"/>
              <a:chOff x="4062843" y="1980247"/>
              <a:chExt cx="4272979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F3E0D-EEC1-31AB-7F93-72428B913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2843" y="3512032"/>
                <a:ext cx="2515757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75A23-F498-2946-2EF4-3DE5A7AA01C1}"/>
                </a:ext>
              </a:extLst>
            </p:cNvPr>
            <p:cNvSpPr txBox="1"/>
            <p:nvPr/>
          </p:nvSpPr>
          <p:spPr>
            <a:xfrm>
              <a:off x="5706346" y="4392134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[DS]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B8E59-5FE0-1612-3BDB-7A86196CEA6D}"/>
              </a:ext>
            </a:extLst>
          </p:cNvPr>
          <p:cNvGrpSpPr/>
          <p:nvPr/>
        </p:nvGrpSpPr>
        <p:grpSpPr>
          <a:xfrm>
            <a:off x="7520418" y="1980247"/>
            <a:ext cx="4305820" cy="2897504"/>
            <a:chOff x="7520418" y="1980247"/>
            <a:chExt cx="4305820" cy="2897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F707B8-1F71-51AB-DF48-12A7B68FE036}"/>
                </a:ext>
              </a:extLst>
            </p:cNvPr>
            <p:cNvGrpSpPr/>
            <p:nvPr/>
          </p:nvGrpSpPr>
          <p:grpSpPr>
            <a:xfrm>
              <a:off x="7520418" y="1980247"/>
              <a:ext cx="4305820" cy="2897504"/>
              <a:chOff x="7520418" y="1980247"/>
              <a:chExt cx="4305820" cy="289750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D772B2-D8AA-E4F6-A604-CB32D80D06D6}"/>
                  </a:ext>
                </a:extLst>
              </p:cNvPr>
              <p:cNvSpPr/>
              <p:nvPr/>
            </p:nvSpPr>
            <p:spPr>
              <a:xfrm>
                <a:off x="9083041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FD0B889-A81C-56A7-D52D-2F120EAA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6378" y="2183128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0BEAEB-7867-E610-54F9-72834820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57919" y="2766706"/>
                <a:ext cx="993441" cy="1324587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DEDF29-47BE-4B68-F859-5531E72B7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418" y="3515690"/>
                <a:ext cx="2351939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A13BEB-EACC-3AC7-1FB2-27B802722B00}"/>
                </a:ext>
              </a:extLst>
            </p:cNvPr>
            <p:cNvSpPr txBox="1"/>
            <p:nvPr/>
          </p:nvSpPr>
          <p:spPr>
            <a:xfrm>
              <a:off x="9310484" y="4368182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52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35476-DC4A-25BB-980C-F48A734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6" y="0"/>
            <a:ext cx="9680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6E4EB-9B42-3272-9C9F-F42A0D3C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4" y="625290"/>
            <a:ext cx="8586551" cy="61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9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C3CD9-5A36-D01A-09BD-BCDC62FF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74" y="775924"/>
            <a:ext cx="8472251" cy="60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ED516-898F-F764-001D-4A12A681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31" y="599044"/>
            <a:ext cx="8523737" cy="62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0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2C7C9-2194-BF70-055B-47ED6BE6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61" y="705347"/>
            <a:ext cx="8348477" cy="61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3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5C17B-78B9-D6AF-199F-C2E9E533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24" y="1076788"/>
            <a:ext cx="8053151" cy="57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69C8A-662D-5C7D-DB31-62FF04C4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48" y="0"/>
            <a:ext cx="955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7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400050"/>
            <a:ext cx="0" cy="6012180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FE1DC-E07A-D2F0-2B20-ABFA16AE8522}"/>
              </a:ext>
            </a:extLst>
          </p:cNvPr>
          <p:cNvGrpSpPr/>
          <p:nvPr/>
        </p:nvGrpSpPr>
        <p:grpSpPr>
          <a:xfrm>
            <a:off x="1879600" y="546658"/>
            <a:ext cx="9946638" cy="923330"/>
            <a:chOff x="1879600" y="546658"/>
            <a:chExt cx="9946638" cy="9233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51273A-CB0B-54D5-8D9E-D3EB1A6A4697}"/>
                </a:ext>
              </a:extLst>
            </p:cNvPr>
            <p:cNvSpPr/>
            <p:nvPr/>
          </p:nvSpPr>
          <p:spPr>
            <a:xfrm>
              <a:off x="4291009" y="546658"/>
              <a:ext cx="48524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Power BI Service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7544B4-3484-7CD8-C967-DEA5D1E2DF48}"/>
                </a:ext>
              </a:extLst>
            </p:cNvPr>
            <p:cNvCxnSpPr/>
            <p:nvPr/>
          </p:nvCxnSpPr>
          <p:spPr>
            <a:xfrm flipH="1">
              <a:off x="1879600" y="1008323"/>
              <a:ext cx="2286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782993-19F4-7E47-804A-BED43DB1A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428" y="1007313"/>
              <a:ext cx="2682810" cy="7677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AD6007-7426-5CBE-6BEC-9CA033337D63}"/>
              </a:ext>
            </a:extLst>
          </p:cNvPr>
          <p:cNvGrpSpPr/>
          <p:nvPr/>
        </p:nvGrpSpPr>
        <p:grpSpPr>
          <a:xfrm>
            <a:off x="1331119" y="1980247"/>
            <a:ext cx="3514288" cy="2897504"/>
            <a:chOff x="1331119" y="1980247"/>
            <a:chExt cx="3514288" cy="28975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98CC3F-DE02-DE80-A4F2-81F655DC6243}"/>
                </a:ext>
              </a:extLst>
            </p:cNvPr>
            <p:cNvGrpSpPr/>
            <p:nvPr/>
          </p:nvGrpSpPr>
          <p:grpSpPr>
            <a:xfrm>
              <a:off x="1331119" y="1980247"/>
              <a:ext cx="3514288" cy="2897504"/>
              <a:chOff x="1331119" y="1980247"/>
              <a:chExt cx="3514288" cy="289750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439AAA-E1A7-9CC0-F515-C6CE0869BD0F}"/>
                  </a:ext>
                </a:extLst>
              </p:cNvPr>
              <p:cNvSpPr/>
              <p:nvPr/>
            </p:nvSpPr>
            <p:spPr>
              <a:xfrm>
                <a:off x="2102210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3B473C6-799E-B60A-CDC1-3E908572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20268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728419E-49A7-9817-4FB4-BA7D3FB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55843" y="2907374"/>
                <a:ext cx="1035929" cy="1183919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ABFCCC-67D9-5856-F3A6-7775D1B7A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119" y="3428999"/>
                <a:ext cx="1565128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988123-0090-BAE9-A467-BC1F09FD8093}"/>
                </a:ext>
              </a:extLst>
            </p:cNvPr>
            <p:cNvSpPr txBox="1"/>
            <p:nvPr/>
          </p:nvSpPr>
          <p:spPr>
            <a:xfrm>
              <a:off x="2249859" y="4400923"/>
              <a:ext cx="251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 err="1"/>
                <a:t>IncrementalRefresh</a:t>
              </a:r>
              <a:r>
                <a:rPr lang="en-GB" dirty="0"/>
                <a:t> [DF]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B6DD9A-9799-F330-8AE8-F2AA6976CC06}"/>
              </a:ext>
            </a:extLst>
          </p:cNvPr>
          <p:cNvGrpSpPr/>
          <p:nvPr/>
        </p:nvGrpSpPr>
        <p:grpSpPr>
          <a:xfrm>
            <a:off x="4062843" y="1980247"/>
            <a:ext cx="4272979" cy="2897504"/>
            <a:chOff x="4062843" y="1980247"/>
            <a:chExt cx="4272979" cy="28975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477F2-E138-262F-2DB1-076E43FAAD03}"/>
                </a:ext>
              </a:extLst>
            </p:cNvPr>
            <p:cNvGrpSpPr/>
            <p:nvPr/>
          </p:nvGrpSpPr>
          <p:grpSpPr>
            <a:xfrm>
              <a:off x="4062843" y="1980247"/>
              <a:ext cx="4272979" cy="2897504"/>
              <a:chOff x="4062843" y="1980247"/>
              <a:chExt cx="4272979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F3E0D-EEC1-31AB-7F93-72428B913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2843" y="3512032"/>
                <a:ext cx="2515757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75A23-F498-2946-2EF4-3DE5A7AA01C1}"/>
                </a:ext>
              </a:extLst>
            </p:cNvPr>
            <p:cNvSpPr txBox="1"/>
            <p:nvPr/>
          </p:nvSpPr>
          <p:spPr>
            <a:xfrm>
              <a:off x="5706346" y="4392134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 err="1"/>
                <a:t>IncrementalRefresh</a:t>
              </a:r>
              <a:r>
                <a:rPr lang="en-GB" dirty="0"/>
                <a:t> [DS]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B8E59-5FE0-1612-3BDB-7A86196CEA6D}"/>
              </a:ext>
            </a:extLst>
          </p:cNvPr>
          <p:cNvGrpSpPr/>
          <p:nvPr/>
        </p:nvGrpSpPr>
        <p:grpSpPr>
          <a:xfrm>
            <a:off x="7520418" y="1980247"/>
            <a:ext cx="4305820" cy="2897504"/>
            <a:chOff x="7520418" y="1980247"/>
            <a:chExt cx="4305820" cy="2897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F707B8-1F71-51AB-DF48-12A7B68FE036}"/>
                </a:ext>
              </a:extLst>
            </p:cNvPr>
            <p:cNvGrpSpPr/>
            <p:nvPr/>
          </p:nvGrpSpPr>
          <p:grpSpPr>
            <a:xfrm>
              <a:off x="7520418" y="1980247"/>
              <a:ext cx="4305820" cy="2897504"/>
              <a:chOff x="7520418" y="1980247"/>
              <a:chExt cx="4305820" cy="289750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D772B2-D8AA-E4F6-A604-CB32D80D06D6}"/>
                  </a:ext>
                </a:extLst>
              </p:cNvPr>
              <p:cNvSpPr/>
              <p:nvPr/>
            </p:nvSpPr>
            <p:spPr>
              <a:xfrm>
                <a:off x="9083041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FD0B889-A81C-56A7-D52D-2F120EAA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6378" y="2183128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0BEAEB-7867-E610-54F9-72834820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57919" y="2766706"/>
                <a:ext cx="993441" cy="1324587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DEDF29-47BE-4B68-F859-5531E72B7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418" y="3515690"/>
                <a:ext cx="2351939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A13BEB-EACC-3AC7-1FB2-27B802722B00}"/>
                </a:ext>
              </a:extLst>
            </p:cNvPr>
            <p:cNvSpPr txBox="1"/>
            <p:nvPr/>
          </p:nvSpPr>
          <p:spPr>
            <a:xfrm>
              <a:off x="9310484" y="4368182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235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A92318B-8CDD-53ED-4C06-E42AA9F90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4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3980741-B4C1-7536-498B-62D75A63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13EB41E-DDFC-82C3-82B7-E03ECFD3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13C3-1CFA-8BD0-3825-EFAA17747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7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3EFBCF-9762-4BC8-4CFA-8C6CDA33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910F041-02BA-47E4-C5F0-ED2A30D8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B90E856-72B3-29A3-C502-7BAB62F73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0"/>
            <a:ext cx="97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5b1882-7d7e-40d9-a500-ec2994aeff8d" xsi:nil="true"/>
    <lcf76f155ced4ddcb4097134ff3c332f xmlns="59d41520-7d16-45c6-b36f-556e372ae1a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510621B32F94F929254661C32DB17" ma:contentTypeVersion="17" ma:contentTypeDescription="Create a new document." ma:contentTypeScope="" ma:versionID="78a006b903e797ca0a0bdde06cfbefb3">
  <xsd:schema xmlns:xsd="http://www.w3.org/2001/XMLSchema" xmlns:xs="http://www.w3.org/2001/XMLSchema" xmlns:p="http://schemas.microsoft.com/office/2006/metadata/properties" xmlns:ns2="59d41520-7d16-45c6-b36f-556e372ae1ae" xmlns:ns3="c75b1882-7d7e-40d9-a500-ec2994aeff8d" targetNamespace="http://schemas.microsoft.com/office/2006/metadata/properties" ma:root="true" ma:fieldsID="de75df6bb98c6fee483c4d05e2bcbf26" ns2:_="" ns3:_="">
    <xsd:import namespace="59d41520-7d16-45c6-b36f-556e372ae1ae"/>
    <xsd:import namespace="c75b1882-7d7e-40d9-a500-ec2994aeff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41520-7d16-45c6-b36f-556e372ae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b1882-7d7e-40d9-a500-ec2994aeff8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aef6a8-1f56-4873-9ec3-71dc29435ba6}" ma:internalName="TaxCatchAll" ma:showField="CatchAllData" ma:web="c75b1882-7d7e-40d9-a500-ec2994aeff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65AAD-316D-4149-9840-64CA5D3B8A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873627-1F25-4622-8521-EF813FA9FBDD}">
  <ds:schemaRefs>
    <ds:schemaRef ds:uri="http://schemas.microsoft.com/office/2006/metadata/properties"/>
    <ds:schemaRef ds:uri="http://schemas.microsoft.com/office/infopath/2007/PartnerControls"/>
    <ds:schemaRef ds:uri="c75b1882-7d7e-40d9-a500-ec2994aeff8d"/>
    <ds:schemaRef ds:uri="59d41520-7d16-45c6-b36f-556e372ae1ae"/>
  </ds:schemaRefs>
</ds:datastoreItem>
</file>

<file path=customXml/itemProps3.xml><?xml version="1.0" encoding="utf-8"?>
<ds:datastoreItem xmlns:ds="http://schemas.openxmlformats.org/officeDocument/2006/customXml" ds:itemID="{3E498247-2F32-4D13-9EA2-934B12A55C6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</Words>
  <Application>Microsoft Office PowerPoint</Application>
  <PresentationFormat>Widescreen</PresentationFormat>
  <Paragraphs>19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Robert French</cp:lastModifiedBy>
  <cp:revision>29</cp:revision>
  <dcterms:created xsi:type="dcterms:W3CDTF">2023-01-07T17:29:04Z</dcterms:created>
  <dcterms:modified xsi:type="dcterms:W3CDTF">2023-03-09T20:04:30Z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2023-01-08T15:44:34Z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2a4b258a-d4eb-45b4-85cc-0e7dba88f8d7</vt:lpwstr>
  </property>
  <property fmtid="{D5CDD505-2E9C-101B-9397-08002B2CF9AE}" pid="8" name="MSIP_Label_249dd434-d51a-431d-9632-71b0679d7ba6_ContentBits">
    <vt:lpwstr>0</vt:lpwstr>
  </property>
  <property fmtid="{D5CDD505-2E9C-101B-9397-08002B2CF9AE}" pid="9" name="ContentTypeId">
    <vt:lpwstr>0x0101007B3510621B32F94F929254661C32DB17</vt:lpwstr>
  </property>
  <property fmtid="{D5CDD505-2E9C-101B-9397-08002B2CF9AE}" pid="10" name="MediaServiceImageTags">
    <vt:lpwstr/>
  </property>
</Properties>
</file>